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  <p:sldMasterId id="2147483686" r:id="rId3"/>
  </p:sldMasterIdLst>
  <p:sldIdLst>
    <p:sldId id="258" r:id="rId4"/>
    <p:sldId id="261" r:id="rId5"/>
    <p:sldId id="260" r:id="rId6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BEE5"/>
    <a:srgbClr val="1F3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82" d="100"/>
          <a:sy n="82" d="100"/>
        </p:scale>
        <p:origin x="33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2FE86199-1313-A94D-8C46-C4F096C4BE4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8975816"/>
            <a:ext cx="1748790" cy="535517"/>
          </a:xfrm>
          <a:prstGeom prst="rect">
            <a:avLst/>
          </a:prstGeom>
        </p:spPr>
        <p:txBody>
          <a:bodyPr/>
          <a:lstStyle/>
          <a:p>
            <a:fld id="{57035252-D62E-7E49-83AF-614E4F259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80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2FE86199-1313-A94D-8C46-C4F096C4BE4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8975816"/>
            <a:ext cx="1748790" cy="535517"/>
          </a:xfrm>
          <a:prstGeom prst="rect">
            <a:avLst/>
          </a:prstGeom>
        </p:spPr>
        <p:txBody>
          <a:bodyPr/>
          <a:lstStyle/>
          <a:p>
            <a:fld id="{57035252-D62E-7E49-83AF-614E4F259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2FE86199-1313-A94D-8C46-C4F096C4BE4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8975816"/>
            <a:ext cx="1748790" cy="535517"/>
          </a:xfrm>
          <a:prstGeom prst="rect">
            <a:avLst/>
          </a:prstGeom>
        </p:spPr>
        <p:txBody>
          <a:bodyPr/>
          <a:lstStyle/>
          <a:p>
            <a:fld id="{57035252-D62E-7E49-83AF-614E4F259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1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0" y="535519"/>
            <a:ext cx="3351848" cy="19441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 descr="A white rectangular object with a blue border&#10;&#10;Description automatically generated">
            <a:extLst>
              <a:ext uri="{FF2B5EF4-FFF2-40B4-BE49-F238E27FC236}">
                <a16:creationId xmlns:a16="http://schemas.microsoft.com/office/drawing/2014/main" id="{8260E131-DD50-5AB3-CDE5-B0377EA357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753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0" y="535519"/>
            <a:ext cx="3351848" cy="19441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 descr="A white rectangular object with blue text&#10;&#10;Description automatically generated">
            <a:extLst>
              <a:ext uri="{FF2B5EF4-FFF2-40B4-BE49-F238E27FC236}">
                <a16:creationId xmlns:a16="http://schemas.microsoft.com/office/drawing/2014/main" id="{0146B568-B3C5-9D2E-EF65-8BBDBDBE6C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905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0" y="535519"/>
            <a:ext cx="3351848" cy="19441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 descr="A white rectangular frame with blue text&#10;&#10;Description automatically generated">
            <a:extLst>
              <a:ext uri="{FF2B5EF4-FFF2-40B4-BE49-F238E27FC236}">
                <a16:creationId xmlns:a16="http://schemas.microsoft.com/office/drawing/2014/main" id="{F9E5B629-2AAC-8829-94F9-1D13C91A0A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653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b="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4E6B795-0795-8FB9-CCE4-63DA68AB7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513" y="1176888"/>
            <a:ext cx="5181374" cy="791397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Event name here - size 32pt</a:t>
            </a:r>
            <a:endParaRPr lang="en-US" sz="2800" b="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E5F0368-8F29-F2E6-0539-D67E20B6E6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429" y="1932896"/>
            <a:ext cx="6406805" cy="557939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Event description here – font size 16 </a:t>
            </a:r>
            <a:r>
              <a:rPr lang="en-US" sz="1600" dirty="0" err="1">
                <a:solidFill>
                  <a:srgbClr val="1F3368"/>
                </a:solidFill>
                <a:latin typeface="Franklin Gothic Book" panose="020B0503020102020204" pitchFamily="34" charset="0"/>
              </a:rPr>
              <a:t>pt</a:t>
            </a:r>
            <a:endParaRPr lang="en-US" sz="160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33E3EC-9D09-23FA-80CF-4135FD302700}"/>
              </a:ext>
            </a:extLst>
          </p:cNvPr>
          <p:cNvSpPr txBox="1">
            <a:spLocks/>
          </p:cNvSpPr>
          <p:nvPr/>
        </p:nvSpPr>
        <p:spPr>
          <a:xfrm>
            <a:off x="1142999" y="5649078"/>
            <a:ext cx="3487114" cy="984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EVENT LOCATION</a:t>
            </a:r>
            <a:br>
              <a:rPr lang="en-US" sz="2400" b="0" dirty="0">
                <a:solidFill>
                  <a:srgbClr val="1F3368"/>
                </a:solidFill>
                <a:latin typeface="Franklin Gothic Book" panose="020B0503020102020204" pitchFamily="34" charset="0"/>
              </a:rPr>
            </a:br>
            <a:r>
              <a:rPr lang="en-US" sz="2000" b="0" dirty="0">
                <a:solidFill>
                  <a:srgbClr val="1F3368"/>
                </a:solidFill>
                <a:latin typeface="Franklin Gothic Book" panose="020B0503020102020204" pitchFamily="34" charset="0"/>
              </a:rPr>
              <a:t>STREET ADDRESS</a:t>
            </a:r>
          </a:p>
          <a:p>
            <a:r>
              <a:rPr lang="en-US" sz="2000" b="0" dirty="0">
                <a:solidFill>
                  <a:srgbClr val="1F3368"/>
                </a:solidFill>
                <a:latin typeface="Franklin Gothic Book" panose="020B0503020102020204" pitchFamily="34" charset="0"/>
              </a:rPr>
              <a:t>CITY, ST, ZIP</a:t>
            </a:r>
            <a:endParaRPr lang="en-US" sz="1800" b="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C30595-EDF0-043E-5276-BBBEFDBAED40}"/>
              </a:ext>
            </a:extLst>
          </p:cNvPr>
          <p:cNvCxnSpPr>
            <a:cxnSpLocks/>
          </p:cNvCxnSpPr>
          <p:nvPr/>
        </p:nvCxnSpPr>
        <p:spPr>
          <a:xfrm>
            <a:off x="941522" y="6803753"/>
            <a:ext cx="3800959" cy="0"/>
          </a:xfrm>
          <a:prstGeom prst="line">
            <a:avLst/>
          </a:prstGeom>
          <a:ln w="19050">
            <a:solidFill>
              <a:srgbClr val="1F33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B953A3-8270-ED20-E04D-CFE6CFF62908}"/>
              </a:ext>
            </a:extLst>
          </p:cNvPr>
          <p:cNvCxnSpPr>
            <a:cxnSpLocks/>
          </p:cNvCxnSpPr>
          <p:nvPr/>
        </p:nvCxnSpPr>
        <p:spPr>
          <a:xfrm>
            <a:off x="4742481" y="5571588"/>
            <a:ext cx="0" cy="2084575"/>
          </a:xfrm>
          <a:prstGeom prst="line">
            <a:avLst/>
          </a:prstGeom>
          <a:ln w="19050">
            <a:solidFill>
              <a:srgbClr val="1F33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B17B27-CB16-7C73-4347-EDAEF10BAC71}"/>
              </a:ext>
            </a:extLst>
          </p:cNvPr>
          <p:cNvSpPr txBox="1">
            <a:spLocks/>
          </p:cNvSpPr>
          <p:nvPr/>
        </p:nvSpPr>
        <p:spPr>
          <a:xfrm>
            <a:off x="1142999" y="6989733"/>
            <a:ext cx="3487108" cy="6044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TIME</a:t>
            </a:r>
            <a:endParaRPr lang="en-US" sz="160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7B4DACE-B776-98EF-D503-283140B25ACD}"/>
              </a:ext>
            </a:extLst>
          </p:cNvPr>
          <p:cNvSpPr txBox="1">
            <a:spLocks/>
          </p:cNvSpPr>
          <p:nvPr/>
        </p:nvSpPr>
        <p:spPr>
          <a:xfrm>
            <a:off x="4878090" y="5730468"/>
            <a:ext cx="1952788" cy="1805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1800" spc="3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MONTH</a:t>
            </a:r>
          </a:p>
          <a:p>
            <a:r>
              <a:rPr lang="en-US" sz="7200" spc="3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15</a:t>
            </a:r>
          </a:p>
          <a:p>
            <a:r>
              <a:rPr lang="en-US" sz="2000" b="0" spc="3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2023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AC7AA4-3916-8FC9-4F87-BA7C2667602B}"/>
              </a:ext>
            </a:extLst>
          </p:cNvPr>
          <p:cNvSpPr txBox="1">
            <a:spLocks/>
          </p:cNvSpPr>
          <p:nvPr/>
        </p:nvSpPr>
        <p:spPr>
          <a:xfrm>
            <a:off x="2911286" y="3587805"/>
            <a:ext cx="1986366" cy="696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1600" b="0" i="1" dirty="0">
                <a:solidFill>
                  <a:srgbClr val="1F3368"/>
                </a:solidFill>
              </a:rPr>
              <a:t>(Event graphic here)</a:t>
            </a:r>
          </a:p>
        </p:txBody>
      </p:sp>
    </p:spTree>
    <p:extLst>
      <p:ext uri="{BB962C8B-B14F-4D97-AF65-F5344CB8AC3E}">
        <p14:creationId xmlns:p14="http://schemas.microsoft.com/office/powerpoint/2010/main" val="1185570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33E3EC-9D09-23FA-80CF-4135FD302700}"/>
              </a:ext>
            </a:extLst>
          </p:cNvPr>
          <p:cNvSpPr txBox="1">
            <a:spLocks/>
          </p:cNvSpPr>
          <p:nvPr/>
        </p:nvSpPr>
        <p:spPr>
          <a:xfrm>
            <a:off x="1142999" y="5649078"/>
            <a:ext cx="3487114" cy="984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EVENT LOCATION</a:t>
            </a:r>
            <a:br>
              <a:rPr lang="en-US" sz="2400" b="0" dirty="0">
                <a:solidFill>
                  <a:srgbClr val="1F3368"/>
                </a:solidFill>
                <a:latin typeface="Franklin Gothic Book" panose="020B0503020102020204" pitchFamily="34" charset="0"/>
              </a:rPr>
            </a:br>
            <a:r>
              <a:rPr lang="en-US" sz="2000" b="0" dirty="0">
                <a:solidFill>
                  <a:srgbClr val="1F3368"/>
                </a:solidFill>
                <a:latin typeface="Franklin Gothic Book" panose="020B0503020102020204" pitchFamily="34" charset="0"/>
              </a:rPr>
              <a:t>STREET ADDRESS</a:t>
            </a:r>
          </a:p>
          <a:p>
            <a:r>
              <a:rPr lang="en-US" sz="2000" b="0" dirty="0">
                <a:solidFill>
                  <a:srgbClr val="1F3368"/>
                </a:solidFill>
                <a:latin typeface="Franklin Gothic Book" panose="020B0503020102020204" pitchFamily="34" charset="0"/>
              </a:rPr>
              <a:t>CITY, ST, ZIP</a:t>
            </a:r>
            <a:endParaRPr lang="en-US" sz="1800" b="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C30595-EDF0-043E-5276-BBBEFDBAED40}"/>
              </a:ext>
            </a:extLst>
          </p:cNvPr>
          <p:cNvCxnSpPr>
            <a:cxnSpLocks/>
          </p:cNvCxnSpPr>
          <p:nvPr/>
        </p:nvCxnSpPr>
        <p:spPr>
          <a:xfrm>
            <a:off x="941522" y="6803753"/>
            <a:ext cx="3800959" cy="0"/>
          </a:xfrm>
          <a:prstGeom prst="line">
            <a:avLst/>
          </a:prstGeom>
          <a:ln w="19050">
            <a:solidFill>
              <a:srgbClr val="39BE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B953A3-8270-ED20-E04D-CFE6CFF62908}"/>
              </a:ext>
            </a:extLst>
          </p:cNvPr>
          <p:cNvCxnSpPr>
            <a:cxnSpLocks/>
          </p:cNvCxnSpPr>
          <p:nvPr/>
        </p:nvCxnSpPr>
        <p:spPr>
          <a:xfrm>
            <a:off x="4742481" y="5571588"/>
            <a:ext cx="0" cy="2084575"/>
          </a:xfrm>
          <a:prstGeom prst="line">
            <a:avLst/>
          </a:prstGeom>
          <a:ln w="19050">
            <a:solidFill>
              <a:srgbClr val="39BE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B17B27-CB16-7C73-4347-EDAEF10BAC71}"/>
              </a:ext>
            </a:extLst>
          </p:cNvPr>
          <p:cNvSpPr txBox="1">
            <a:spLocks/>
          </p:cNvSpPr>
          <p:nvPr/>
        </p:nvSpPr>
        <p:spPr>
          <a:xfrm>
            <a:off x="1142999" y="6989733"/>
            <a:ext cx="3487108" cy="6044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TIME</a:t>
            </a:r>
            <a:endParaRPr lang="en-US" sz="160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7B4DACE-B776-98EF-D503-283140B25ACD}"/>
              </a:ext>
            </a:extLst>
          </p:cNvPr>
          <p:cNvSpPr txBox="1">
            <a:spLocks/>
          </p:cNvSpPr>
          <p:nvPr/>
        </p:nvSpPr>
        <p:spPr>
          <a:xfrm>
            <a:off x="4878090" y="5730468"/>
            <a:ext cx="1952788" cy="1805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1800" spc="3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MONTH</a:t>
            </a:r>
          </a:p>
          <a:p>
            <a:r>
              <a:rPr lang="en-US" sz="7200" spc="3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15</a:t>
            </a:r>
          </a:p>
          <a:p>
            <a:r>
              <a:rPr lang="en-US" sz="2000" b="0" spc="3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2023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89F0502-F34F-068C-55FA-C761ABB3E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513" y="1176888"/>
            <a:ext cx="5181374" cy="791397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Event name here - size 32pt</a:t>
            </a:r>
            <a:endParaRPr lang="en-US" sz="2800" b="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12836B0-0A73-2D1B-3733-C66F432CD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429" y="1932896"/>
            <a:ext cx="6406805" cy="557939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Event description here – font size 16 </a:t>
            </a:r>
            <a:r>
              <a:rPr lang="en-US" sz="1600" dirty="0" err="1">
                <a:solidFill>
                  <a:srgbClr val="1F3368"/>
                </a:solidFill>
                <a:latin typeface="Franklin Gothic Book" panose="020B0503020102020204" pitchFamily="34" charset="0"/>
              </a:rPr>
              <a:t>pt</a:t>
            </a:r>
            <a:endParaRPr lang="en-US" sz="160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B24D99-71A9-C8C1-7ED2-78BF71AF4403}"/>
              </a:ext>
            </a:extLst>
          </p:cNvPr>
          <p:cNvSpPr txBox="1">
            <a:spLocks/>
          </p:cNvSpPr>
          <p:nvPr/>
        </p:nvSpPr>
        <p:spPr>
          <a:xfrm>
            <a:off x="2911286" y="3587805"/>
            <a:ext cx="1986366" cy="696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1600" b="0" i="1" dirty="0">
                <a:solidFill>
                  <a:srgbClr val="1F3368"/>
                </a:solidFill>
              </a:rPr>
              <a:t>(Event graphic here)</a:t>
            </a:r>
          </a:p>
        </p:txBody>
      </p:sp>
    </p:spTree>
    <p:extLst>
      <p:ext uri="{BB962C8B-B14F-4D97-AF65-F5344CB8AC3E}">
        <p14:creationId xmlns:p14="http://schemas.microsoft.com/office/powerpoint/2010/main" val="4277919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33E3EC-9D09-23FA-80CF-4135FD302700}"/>
              </a:ext>
            </a:extLst>
          </p:cNvPr>
          <p:cNvSpPr txBox="1">
            <a:spLocks/>
          </p:cNvSpPr>
          <p:nvPr/>
        </p:nvSpPr>
        <p:spPr>
          <a:xfrm>
            <a:off x="1142999" y="5649078"/>
            <a:ext cx="3487114" cy="984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EVENT LOCATION</a:t>
            </a:r>
            <a:br>
              <a:rPr lang="en-US" sz="2400" b="0" dirty="0">
                <a:solidFill>
                  <a:srgbClr val="1F3368"/>
                </a:solidFill>
                <a:latin typeface="Franklin Gothic Book" panose="020B0503020102020204" pitchFamily="34" charset="0"/>
              </a:rPr>
            </a:br>
            <a:r>
              <a:rPr lang="en-US" sz="2000" b="0" dirty="0">
                <a:solidFill>
                  <a:srgbClr val="1F3368"/>
                </a:solidFill>
                <a:latin typeface="Franklin Gothic Book" panose="020B0503020102020204" pitchFamily="34" charset="0"/>
              </a:rPr>
              <a:t>STREET ADDRESS</a:t>
            </a:r>
          </a:p>
          <a:p>
            <a:r>
              <a:rPr lang="en-US" sz="2000" b="0" dirty="0">
                <a:solidFill>
                  <a:srgbClr val="1F3368"/>
                </a:solidFill>
                <a:latin typeface="Franklin Gothic Book" panose="020B0503020102020204" pitchFamily="34" charset="0"/>
              </a:rPr>
              <a:t>CITY, ST, ZIP</a:t>
            </a:r>
            <a:endParaRPr lang="en-US" sz="1800" b="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092AE9D-6CE3-1269-5717-132B1E965A02}"/>
              </a:ext>
            </a:extLst>
          </p:cNvPr>
          <p:cNvSpPr txBox="1">
            <a:spLocks/>
          </p:cNvSpPr>
          <p:nvPr/>
        </p:nvSpPr>
        <p:spPr>
          <a:xfrm>
            <a:off x="2911286" y="3587805"/>
            <a:ext cx="1986366" cy="696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1600" b="0" i="1" dirty="0">
                <a:solidFill>
                  <a:srgbClr val="1F3368"/>
                </a:solidFill>
              </a:rPr>
              <a:t>(Event graphic here)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C30595-EDF0-043E-5276-BBBEFDBAED40}"/>
              </a:ext>
            </a:extLst>
          </p:cNvPr>
          <p:cNvCxnSpPr>
            <a:cxnSpLocks/>
          </p:cNvCxnSpPr>
          <p:nvPr/>
        </p:nvCxnSpPr>
        <p:spPr>
          <a:xfrm>
            <a:off x="941522" y="6803753"/>
            <a:ext cx="3800959" cy="0"/>
          </a:xfrm>
          <a:prstGeom prst="line">
            <a:avLst/>
          </a:prstGeom>
          <a:ln w="19050">
            <a:solidFill>
              <a:srgbClr val="1F33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B953A3-8270-ED20-E04D-CFE6CFF62908}"/>
              </a:ext>
            </a:extLst>
          </p:cNvPr>
          <p:cNvCxnSpPr>
            <a:cxnSpLocks/>
          </p:cNvCxnSpPr>
          <p:nvPr/>
        </p:nvCxnSpPr>
        <p:spPr>
          <a:xfrm>
            <a:off x="4742481" y="5571588"/>
            <a:ext cx="0" cy="2084575"/>
          </a:xfrm>
          <a:prstGeom prst="line">
            <a:avLst/>
          </a:prstGeom>
          <a:ln w="19050">
            <a:solidFill>
              <a:srgbClr val="1F33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B17B27-CB16-7C73-4347-EDAEF10BAC71}"/>
              </a:ext>
            </a:extLst>
          </p:cNvPr>
          <p:cNvSpPr txBox="1">
            <a:spLocks/>
          </p:cNvSpPr>
          <p:nvPr/>
        </p:nvSpPr>
        <p:spPr>
          <a:xfrm>
            <a:off x="1142999" y="6989733"/>
            <a:ext cx="3487108" cy="6044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TIME</a:t>
            </a:r>
            <a:endParaRPr lang="en-US" sz="160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7B4DACE-B776-98EF-D503-283140B25ACD}"/>
              </a:ext>
            </a:extLst>
          </p:cNvPr>
          <p:cNvSpPr txBox="1">
            <a:spLocks/>
          </p:cNvSpPr>
          <p:nvPr/>
        </p:nvSpPr>
        <p:spPr>
          <a:xfrm>
            <a:off x="4878090" y="5730468"/>
            <a:ext cx="1952788" cy="1805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>
                <a:solidFill>
                  <a:schemeClr val="tx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1800" spc="3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MONTH</a:t>
            </a:r>
          </a:p>
          <a:p>
            <a:r>
              <a:rPr lang="en-US" sz="7200" spc="3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15</a:t>
            </a:r>
          </a:p>
          <a:p>
            <a:r>
              <a:rPr lang="en-US" sz="2000" b="0" spc="3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2023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8A15233-C579-8976-A0A5-70D20F645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513" y="1176888"/>
            <a:ext cx="5181374" cy="791397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Event name here - size 32pt</a:t>
            </a:r>
            <a:endParaRPr lang="en-US" sz="2800" b="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9239C83-15EA-6AEE-12A9-82C245084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429" y="1932896"/>
            <a:ext cx="6406805" cy="557939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rgbClr val="1F3368"/>
                </a:solidFill>
                <a:latin typeface="Franklin Gothic Book" panose="020B0503020102020204" pitchFamily="34" charset="0"/>
              </a:rPr>
              <a:t>Event description here – font size 16 </a:t>
            </a:r>
            <a:r>
              <a:rPr lang="en-US" sz="1600" dirty="0" err="1">
                <a:solidFill>
                  <a:srgbClr val="1F3368"/>
                </a:solidFill>
                <a:latin typeface="Franklin Gothic Book" panose="020B0503020102020204" pitchFamily="34" charset="0"/>
              </a:rPr>
              <a:t>pt</a:t>
            </a:r>
            <a:endParaRPr lang="en-US" sz="1600" dirty="0">
              <a:solidFill>
                <a:srgbClr val="1F3368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3720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</TotalTime>
  <Words>99</Words>
  <Application>Microsoft Macintosh PowerPoint</Application>
  <PresentationFormat>Custom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Franklin Gothic Book</vt:lpstr>
      <vt:lpstr>Franklin Gothic Medium</vt:lpstr>
      <vt:lpstr>1_Office Theme</vt:lpstr>
      <vt:lpstr>2_Office Theme</vt:lpstr>
      <vt:lpstr>3_Office Theme</vt:lpstr>
      <vt:lpstr>Event name here - size 32pt</vt:lpstr>
      <vt:lpstr>Event name here - size 32pt</vt:lpstr>
      <vt:lpstr>Event name here - size 32pt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name here size 24pt  Date here – size 20pt  Location here  – size 20pt</dc:title>
  <dc:creator>Cuadros, Maria A</dc:creator>
  <cp:lastModifiedBy>Cuadros, Maria A</cp:lastModifiedBy>
  <cp:revision>5</cp:revision>
  <dcterms:created xsi:type="dcterms:W3CDTF">2023-09-12T14:46:55Z</dcterms:created>
  <dcterms:modified xsi:type="dcterms:W3CDTF">2023-09-18T20:26:23Z</dcterms:modified>
</cp:coreProperties>
</file>